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315" r:id="rId5"/>
    <p:sldId id="316" r:id="rId6"/>
    <p:sldId id="262" r:id="rId7"/>
    <p:sldId id="279" r:id="rId8"/>
    <p:sldId id="280" r:id="rId9"/>
    <p:sldId id="300" r:id="rId10"/>
    <p:sldId id="301" r:id="rId11"/>
    <p:sldId id="302" r:id="rId12"/>
    <p:sldId id="303" r:id="rId13"/>
    <p:sldId id="281" r:id="rId14"/>
    <p:sldId id="259" r:id="rId15"/>
    <p:sldId id="260" r:id="rId16"/>
    <p:sldId id="282" r:id="rId17"/>
    <p:sldId id="286" r:id="rId18"/>
    <p:sldId id="283" r:id="rId19"/>
    <p:sldId id="284" r:id="rId20"/>
    <p:sldId id="285" r:id="rId21"/>
    <p:sldId id="265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313" r:id="rId32"/>
    <p:sldId id="314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D8"/>
    <a:srgbClr val="EE3794"/>
    <a:srgbClr val="304761"/>
    <a:srgbClr val="3C7F88"/>
    <a:srgbClr val="47B6EE"/>
    <a:srgbClr val="3EA8D0"/>
    <a:srgbClr val="FCA7DE"/>
    <a:srgbClr val="543480"/>
    <a:srgbClr val="FCA8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8" d="100"/>
          <a:sy n="88" d="100"/>
        </p:scale>
        <p:origin x="1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8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72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7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24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96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6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17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3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D8BC-3F7A-4360-BB6D-F1FCB3470FB4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09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9D8BC-3F7A-4360-BB6D-F1FCB3470FB4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8BC49-1B67-4826-A1F3-48AF839B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atem@matem.biz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join.skype.com/ibIR9Kmig7KH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viber.com/ru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play.google.com/store/apps/details?id=com.viber.voi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elegram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iscordapp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sktop.telegram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youtu.be/k4VZzpsBiMU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etkahoot.com/" TargetMode="External"/><Relationship Id="rId2" Type="http://schemas.openxmlformats.org/officeDocument/2006/relationships/hyperlink" Target="http://marinakurvits.com/kahoot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teamviewer.com/ru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remotedesktop.google.com/support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skype.com/ru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735" y="3854704"/>
            <a:ext cx="3314047" cy="476186"/>
          </a:xfrm>
        </p:spPr>
        <p:txBody>
          <a:bodyPr>
            <a:noAutofit/>
          </a:bodyPr>
          <a:lstStyle/>
          <a:p>
            <a:pPr algn="l"/>
            <a:r>
              <a:rPr lang="ru-RU" sz="2800" dirty="0" err="1">
                <a:solidFill>
                  <a:srgbClr val="7030A0"/>
                </a:solidFill>
              </a:rPr>
              <a:t>Цегельный</a:t>
            </a:r>
            <a:r>
              <a:rPr lang="ru-RU" sz="2800" dirty="0">
                <a:solidFill>
                  <a:srgbClr val="7030A0"/>
                </a:solidFill>
              </a:rPr>
              <a:t> Виталий Станиславович</a:t>
            </a:r>
          </a:p>
          <a:p>
            <a:pPr algn="l"/>
            <a:r>
              <a:rPr lang="en-US" sz="2800" dirty="0">
                <a:solidFill>
                  <a:srgbClr val="EE3794"/>
                </a:solidFill>
                <a:hlinkClick r:id="rId2"/>
              </a:rPr>
              <a:t>matem@matem.biz</a:t>
            </a:r>
            <a:endParaRPr lang="en-US" sz="2800" dirty="0">
              <a:solidFill>
                <a:srgbClr val="EE3794"/>
              </a:solidFill>
            </a:endParaRPr>
          </a:p>
          <a:p>
            <a:pPr algn="l"/>
            <a:r>
              <a:rPr lang="en-US" sz="2800" dirty="0">
                <a:solidFill>
                  <a:srgbClr val="7030A0"/>
                </a:solidFill>
              </a:rPr>
              <a:t>skype: tsvist2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B155D62-C818-4B92-B67D-C1D1CBD48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735" y="0"/>
            <a:ext cx="5433499" cy="3854704"/>
          </a:xfrm>
        </p:spPr>
        <p:txBody>
          <a:bodyPr/>
          <a:lstStyle/>
          <a:p>
            <a:pPr algn="l"/>
            <a:r>
              <a:rPr lang="ru-RU" dirty="0"/>
              <a:t>Создание</a:t>
            </a:r>
            <a:br>
              <a:rPr lang="ru-RU" dirty="0"/>
            </a:br>
            <a:r>
              <a:rPr lang="ru-RU" dirty="0"/>
              <a:t>чат-ботов преподавателя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36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66" y="1358538"/>
            <a:ext cx="8506667" cy="5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9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661" y="1690689"/>
            <a:ext cx="7862689" cy="441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17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365126"/>
            <a:ext cx="5779473" cy="607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48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https://join.skype.com/ibIR9Kmig7KH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0934" y="1825625"/>
            <a:ext cx="50221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43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485991"/>
            <a:ext cx="78867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https://www.viber.com/ru/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76525"/>
            <a:ext cx="79724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1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Viber </a:t>
            </a:r>
            <a:r>
              <a:rPr lang="ru-RU" dirty="0"/>
              <a:t>на телефон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https://play.google.com/store/apps/details?id=com.viber.voip</a:t>
            </a:r>
            <a:endParaRPr lang="en-US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66" y="2392953"/>
            <a:ext cx="5612684" cy="378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78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https://telegram.org/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1436" y="1825625"/>
            <a:ext cx="65811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95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https://discordapp.com/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260781"/>
            <a:ext cx="7886700" cy="348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48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https://desktop.telegram.org/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5875" y="2172494"/>
            <a:ext cx="65722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31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/>
              <a:t>eams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948" y="1825625"/>
            <a:ext cx="69481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86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408" y="113755"/>
            <a:ext cx="6412230" cy="916796"/>
          </a:xfrm>
        </p:spPr>
        <p:txBody>
          <a:bodyPr/>
          <a:lstStyle/>
          <a:p>
            <a:r>
              <a:rPr lang="en-US" dirty="0">
                <a:solidFill>
                  <a:srgbClr val="0025D8"/>
                </a:solidFill>
                <a:latin typeface="+mn-lt"/>
              </a:rPr>
              <a:t>Slide title</a:t>
            </a:r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996440" y="4267200"/>
            <a:ext cx="5105400" cy="555625"/>
            <a:chOff x="1248" y="1440"/>
            <a:chExt cx="3216" cy="350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FF7C8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gray">
            <a:xfrm>
              <a:off x="2140" y="1479"/>
              <a:ext cx="190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2400" dirty="0">
                  <a:solidFill>
                    <a:srgbClr val="000000"/>
                  </a:solidFill>
                </a:rPr>
                <a:t>Общение слушателей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gray">
            <a:xfrm>
              <a:off x="1296" y="14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4</a:t>
              </a:r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1996440" y="1752600"/>
            <a:ext cx="5105401" cy="555625"/>
            <a:chOff x="1248" y="2030"/>
            <a:chExt cx="3216" cy="350"/>
          </a:xfrm>
        </p:grpSpPr>
        <p:sp>
          <p:nvSpPr>
            <p:cNvPr id="10" name="Line 8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gray">
            <a:xfrm>
              <a:off x="1960" y="2065"/>
              <a:ext cx="234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dirty="0">
                  <a:solidFill>
                    <a:srgbClr val="000000"/>
                  </a:solidFill>
                </a:rPr>
                <a:t>Популярные мессенджеры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gray">
            <a:xfrm>
              <a:off x="1296" y="20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4" name="Group 12"/>
          <p:cNvGrpSpPr>
            <a:grpSpLocks/>
          </p:cNvGrpSpPr>
          <p:nvPr/>
        </p:nvGrpSpPr>
        <p:grpSpPr bwMode="auto">
          <a:xfrm>
            <a:off x="1996440" y="2560641"/>
            <a:ext cx="5394326" cy="585788"/>
            <a:chOff x="1248" y="2621"/>
            <a:chExt cx="3398" cy="369"/>
          </a:xfrm>
        </p:grpSpPr>
        <p:sp>
          <p:nvSpPr>
            <p:cNvPr id="15" name="Line 13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66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gray">
            <a:xfrm>
              <a:off x="1856" y="2621"/>
              <a:ext cx="279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ru-RU" sz="2400" dirty="0"/>
                <a:t>Облака(</a:t>
              </a:r>
              <a:r>
                <a:rPr lang="en-US" sz="2400" dirty="0" err="1"/>
                <a:t>YandexDisk</a:t>
              </a:r>
              <a:r>
                <a:rPr lang="en-US" sz="2400" dirty="0"/>
                <a:t>, </a:t>
              </a:r>
              <a:r>
                <a:rPr lang="en-US" sz="2400" dirty="0" err="1"/>
                <a:t>GoogleDisk</a:t>
              </a:r>
              <a:r>
                <a:rPr lang="en-US" sz="2400" dirty="0"/>
                <a:t>)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gray">
            <a:xfrm>
              <a:off x="1296" y="26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9" name="Group 17"/>
          <p:cNvGrpSpPr>
            <a:grpSpLocks/>
          </p:cNvGrpSpPr>
          <p:nvPr/>
        </p:nvGrpSpPr>
        <p:grpSpPr bwMode="auto">
          <a:xfrm>
            <a:off x="1996440" y="3403600"/>
            <a:ext cx="5146675" cy="581025"/>
            <a:chOff x="1248" y="3214"/>
            <a:chExt cx="3242" cy="366"/>
          </a:xfrm>
        </p:grpSpPr>
        <p:sp>
          <p:nvSpPr>
            <p:cNvPr id="20" name="Line 18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FF9933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gray">
            <a:xfrm>
              <a:off x="1790" y="3214"/>
              <a:ext cx="270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2400" dirty="0">
                  <a:solidFill>
                    <a:srgbClr val="000000"/>
                  </a:solidFill>
                </a:rPr>
                <a:t>Формы для сбора информации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24" name="Group 22"/>
          <p:cNvGrpSpPr>
            <a:grpSpLocks/>
          </p:cNvGrpSpPr>
          <p:nvPr/>
        </p:nvGrpSpPr>
        <p:grpSpPr bwMode="auto">
          <a:xfrm>
            <a:off x="1996440" y="5127625"/>
            <a:ext cx="5370513" cy="555625"/>
            <a:chOff x="1248" y="3230"/>
            <a:chExt cx="3383" cy="350"/>
          </a:xfrm>
        </p:grpSpPr>
        <p:sp>
          <p:nvSpPr>
            <p:cNvPr id="25" name="Line 23"/>
            <p:cNvSpPr>
              <a:spLocks noChangeShapeType="1"/>
            </p:cNvSpPr>
            <p:nvPr/>
          </p:nvSpPr>
          <p:spPr bwMode="gray">
            <a:xfrm>
              <a:off x="1440" y="35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0099"/>
                </a:gs>
                <a:gs pos="100000">
                  <a:srgbClr val="9900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gray">
            <a:xfrm>
              <a:off x="1856" y="3242"/>
              <a:ext cx="277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2400" dirty="0">
                  <a:solidFill>
                    <a:srgbClr val="000000"/>
                  </a:solidFill>
                </a:rPr>
                <a:t>Управляем экраном обучаемого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576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61061" y="206236"/>
            <a:ext cx="6817179" cy="499160"/>
          </a:xfrm>
        </p:spPr>
        <p:txBody>
          <a:bodyPr>
            <a:normAutofit fontScale="90000"/>
          </a:bodyPr>
          <a:lstStyle/>
          <a:p>
            <a:r>
              <a:rPr lang="ru-RU" dirty="0"/>
              <a:t>Создать документ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816765"/>
            <a:ext cx="8489342" cy="58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92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формы для сбора информации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27368"/>
            <a:ext cx="7886700" cy="43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99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509" y="1825625"/>
            <a:ext cx="73129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13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Создаём </a:t>
            </a:r>
            <a:r>
              <a:rPr lang="en-US" dirty="0" err="1"/>
              <a:t>GoogleForm</a:t>
            </a:r>
            <a:r>
              <a:rPr lang="ru-RU" dirty="0"/>
              <a:t>   </a:t>
            </a:r>
            <a:br>
              <a:rPr lang="ru-RU" dirty="0"/>
            </a:br>
            <a:r>
              <a:rPr lang="ru-RU" dirty="0">
                <a:hlinkClick r:id="rId2"/>
              </a:rPr>
              <a:t>https://youtu.be/k4VZzpsBiMU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7754" y="1825625"/>
            <a:ext cx="72284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30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Викторин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75656" y="1825625"/>
            <a:ext cx="7339693" cy="4351338"/>
          </a:xfrm>
        </p:spPr>
        <p:txBody>
          <a:bodyPr>
            <a:normAutofit fontScale="92500"/>
          </a:bodyPr>
          <a:lstStyle/>
          <a:p>
            <a:r>
              <a:rPr lang="ru-RU" dirty="0" err="1"/>
              <a:t>Kahoot</a:t>
            </a:r>
            <a:r>
              <a:rPr lang="ru-RU" dirty="0"/>
              <a:t>. Это бесплатная платформа для обучения в игровой форме, которая подходит для любого учебного предмета и любого возраста</a:t>
            </a:r>
          </a:p>
          <a:p>
            <a:pPr fontAlgn="base"/>
            <a:r>
              <a:rPr lang="ru-RU" dirty="0"/>
              <a:t>Как создать свой </a:t>
            </a:r>
            <a:r>
              <a:rPr lang="ru-RU" dirty="0" err="1"/>
              <a:t>Kahoot</a:t>
            </a:r>
            <a:r>
              <a:rPr lang="ru-RU" dirty="0"/>
              <a:t>?</a:t>
            </a:r>
          </a:p>
          <a:p>
            <a:pPr fontAlgn="base"/>
            <a:r>
              <a:rPr lang="ru-RU" dirty="0"/>
              <a:t>Пошаговая инструкция </a:t>
            </a:r>
            <a:r>
              <a:rPr lang="en-US" dirty="0">
                <a:hlinkClick r:id="rId2"/>
              </a:rPr>
              <a:t>http://marinakurvits.com/kahoot/</a:t>
            </a:r>
            <a:endParaRPr lang="ru-RU" dirty="0"/>
          </a:p>
          <a:p>
            <a:pPr fontAlgn="base"/>
            <a:r>
              <a:rPr lang="ru-RU" dirty="0"/>
              <a:t>Пройдите по этой ссылке </a:t>
            </a:r>
            <a:r>
              <a:rPr lang="ru-RU" dirty="0">
                <a:hlinkClick r:id="rId3"/>
              </a:rPr>
              <a:t>https://getkahoot.com/</a:t>
            </a:r>
            <a:r>
              <a:rPr lang="ru-RU" dirty="0"/>
              <a:t> и создайте аккаунт, нажав на кнопку «</a:t>
            </a:r>
            <a:r>
              <a:rPr lang="ru-RU" dirty="0" err="1"/>
              <a:t>Sign</a:t>
            </a:r>
            <a:r>
              <a:rPr lang="ru-RU" dirty="0"/>
              <a:t> </a:t>
            </a:r>
            <a:r>
              <a:rPr lang="ru-RU" dirty="0" err="1"/>
              <a:t>Up</a:t>
            </a:r>
            <a:r>
              <a:rPr lang="ru-RU" dirty="0"/>
              <a:t>» (или войдите в свой аккаунт, если он уже имеется — </a:t>
            </a:r>
            <a:r>
              <a:rPr lang="ru-RU" dirty="0" err="1"/>
              <a:t>Sign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713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https://www.teamviewer.com/ru/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2046" y="1825625"/>
            <a:ext cx="69399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52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https://remotedesktop.google.com/support/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165597"/>
            <a:ext cx="7886700" cy="367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67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трансляций в </a:t>
            </a:r>
            <a:r>
              <a:rPr lang="en-US" dirty="0"/>
              <a:t>YouTube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006" y="1690689"/>
            <a:ext cx="7677080" cy="448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60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сериалов на </a:t>
            </a:r>
            <a:r>
              <a:rPr lang="en-US" dirty="0" err="1"/>
              <a:t>FaceBook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26693"/>
            <a:ext cx="7886700" cy="41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3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673" y="1825625"/>
            <a:ext cx="72186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68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6957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https://dialogs.yandex.ru/developer/</a:t>
            </a:r>
            <a:br>
              <a:rPr lang="ru-RU" dirty="0"/>
            </a:br>
            <a:br>
              <a:rPr lang="ru-RU" i="1" dirty="0"/>
            </a:b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674A45-05E0-42AF-B5C8-A4D1E1138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525" y="1868732"/>
            <a:ext cx="7235825" cy="42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89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895350"/>
            <a:ext cx="80486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08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199" y="1690689"/>
            <a:ext cx="70726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67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855598"/>
            <a:ext cx="7886700" cy="429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79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5BB750-8A63-4D33-9C0E-D014F7E0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6644550-E262-41C9-BCFA-0BA9E78A8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760" y="963611"/>
            <a:ext cx="8084479" cy="5529263"/>
          </a:xfrm>
        </p:spPr>
      </p:pic>
    </p:spTree>
    <p:extLst>
      <p:ext uri="{BB962C8B-B14F-4D97-AF65-F5344CB8AC3E}">
        <p14:creationId xmlns:p14="http://schemas.microsoft.com/office/powerpoint/2010/main" val="3987942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1D3C1B-F51F-4FCA-8401-809BF187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893FF98-62ED-4D59-9D6E-11847B710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89" y="1393597"/>
            <a:ext cx="8082463" cy="5099277"/>
          </a:xfrm>
        </p:spPr>
      </p:pic>
    </p:spTree>
    <p:extLst>
      <p:ext uri="{BB962C8B-B14F-4D97-AF65-F5344CB8AC3E}">
        <p14:creationId xmlns:p14="http://schemas.microsoft.com/office/powerpoint/2010/main" val="720094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84216" y="1018903"/>
            <a:ext cx="7431133" cy="5158060"/>
          </a:xfrm>
        </p:spPr>
        <p:txBody>
          <a:bodyPr>
            <a:normAutofit/>
          </a:bodyPr>
          <a:lstStyle/>
          <a:p>
            <a:r>
              <a:rPr lang="ru-RU" dirty="0" err="1"/>
              <a:t>Цифровизация</a:t>
            </a:r>
            <a:r>
              <a:rPr lang="ru-RU" dirty="0"/>
              <a:t>, автоматизация, роботизация и искусственный интеллект угрожают быстрыми изменениями в промышленности, к которым экономика и образовательная система не успевает приспособиться, и которые в принципе могут вытеснить рабочих со своих мест, создать избыток предложения на рынке труда. Такой же вывод справедлив и в отношении системы образования – часть преподавателей, как молодых, так и </a:t>
            </a:r>
            <a:r>
              <a:rPr lang="ru-RU" dirty="0" err="1"/>
              <a:t>зрелого,и</a:t>
            </a:r>
            <a:r>
              <a:rPr lang="ru-RU" dirty="0"/>
              <a:t> </a:t>
            </a:r>
            <a:r>
              <a:rPr lang="ru-RU" dirty="0" err="1"/>
              <a:t>предпенсионого</a:t>
            </a:r>
            <a:r>
              <a:rPr lang="ru-RU" dirty="0"/>
              <a:t> возраста могут быть не востребованы системой к 2030-2035 годам.</a:t>
            </a:r>
          </a:p>
        </p:txBody>
      </p:sp>
    </p:spTree>
    <p:extLst>
      <p:ext uri="{BB962C8B-B14F-4D97-AF65-F5344CB8AC3E}">
        <p14:creationId xmlns:p14="http://schemas.microsoft.com/office/powerpoint/2010/main" val="4162172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Скайп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22764" y="888830"/>
            <a:ext cx="78867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https://www.skype.com/ru/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83" y="1952196"/>
            <a:ext cx="8398033" cy="409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27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4320" y="365126"/>
            <a:ext cx="8686800" cy="1460499"/>
          </a:xfrm>
        </p:spPr>
        <p:txBody>
          <a:bodyPr/>
          <a:lstStyle/>
          <a:p>
            <a:r>
              <a:rPr lang="ru-RU" dirty="0"/>
              <a:t>Создание конференций и собраний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132" y="1825625"/>
            <a:ext cx="35317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8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306" y="1346257"/>
            <a:ext cx="8112044" cy="535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1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600</TotalTime>
  <Words>324</Words>
  <Application>Microsoft Office PowerPoint</Application>
  <PresentationFormat>Экран (4:3)</PresentationFormat>
  <Paragraphs>41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Создание чат-ботов преподавателя</vt:lpstr>
      <vt:lpstr>Slide title</vt:lpstr>
      <vt:lpstr>https://dialogs.yandex.ru/developer/  </vt:lpstr>
      <vt:lpstr>Презентация PowerPoint</vt:lpstr>
      <vt:lpstr>Презентация PowerPoint</vt:lpstr>
      <vt:lpstr>Презентация PowerPoint</vt:lpstr>
      <vt:lpstr>Скайп</vt:lpstr>
      <vt:lpstr>Создание конференций и собраний</vt:lpstr>
      <vt:lpstr>Презентация PowerPoint</vt:lpstr>
      <vt:lpstr>Презентация PowerPoint</vt:lpstr>
      <vt:lpstr>Презентация PowerPoint</vt:lpstr>
      <vt:lpstr>Презентация PowerPoint</vt:lpstr>
      <vt:lpstr>https://join.skype.com/ibIR9Kmig7KH </vt:lpstr>
      <vt:lpstr>Viber</vt:lpstr>
      <vt:lpstr>Viber на телефон</vt:lpstr>
      <vt:lpstr>https://telegram.org/</vt:lpstr>
      <vt:lpstr>https://discordapp.com/</vt:lpstr>
      <vt:lpstr>https://desktop.telegram.org/</vt:lpstr>
      <vt:lpstr>Teams</vt:lpstr>
      <vt:lpstr>Создать документ</vt:lpstr>
      <vt:lpstr>Создание формы для сбора информации</vt:lpstr>
      <vt:lpstr>Презентация PowerPoint</vt:lpstr>
      <vt:lpstr>Создаём GoogleForm    https://youtu.be/k4VZzpsBiMU</vt:lpstr>
      <vt:lpstr>Создание Викторин</vt:lpstr>
      <vt:lpstr>https://www.teamviewer.com/ru/</vt:lpstr>
      <vt:lpstr>https://remotedesktop.google.com/support/</vt:lpstr>
      <vt:lpstr>Запуск трансляций в YouTube</vt:lpstr>
      <vt:lpstr>Создание сериалов на FaceBook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Vitaly Tsahelny</cp:lastModifiedBy>
  <cp:revision>47</cp:revision>
  <dcterms:created xsi:type="dcterms:W3CDTF">2019-02-21T15:01:25Z</dcterms:created>
  <dcterms:modified xsi:type="dcterms:W3CDTF">2021-01-15T00:08:11Z</dcterms:modified>
</cp:coreProperties>
</file>